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b0370136759e6ac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b0370136759e6ac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6c50196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6c50196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b0370136759e6ac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b0370136759e6ac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b0370136759e6ac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b0370136759e6ac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Навык для Алисы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6056250" y="4108175"/>
            <a:ext cx="2498400" cy="3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Аскергали Айгерим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Обзор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/>
              <a:t>Навык для Алисы, </a:t>
            </a:r>
            <a:r>
              <a:rPr lang="ru" sz="1900"/>
              <a:t>позволяющий пользователю с удобством пользоваться API Google Books и API New York Times Books. Данный навык включает в себя рекомендацию книг пользователю, рецензии на интересующие пользователя книги и два небольших теста, которые помогут пользователю узнать свой уровень знания авторов и жанров книг. 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Использованные технологии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u" sz="1900"/>
              <a:t>Два API: Google Books API и New York Times Books API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u" sz="1900"/>
              <a:t>Множество функции для работы с API, такие как get_description, get_rating, guess_author и другие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ru" sz="1900"/>
              <a:t>Две основные функции для работы с Алисой, основной код в функции handle_dialog</a:t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Использованные технологии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4 класса: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User - хранит все данные о пользователе(имя, книги, тесты) в течении одной сессии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Book - возвращает информацию о книге, интересующей пользователя. Используется для раздела ‘Рецензия’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QuizAuthor - возвращает каждому пользователю индивидуальный тест, состоящий из пяти вопросов с вариантами ответов. Используется для раздела ‘Тест =&gt; По авторам’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QuizGenre - возвращает каждому пользователю индивидуальный тест, состоящий из пяти вопросов с вариантами ответов. Используется для раздела ‘Тест =&gt; По жанрам’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Скрины</a:t>
            </a:r>
            <a:endParaRPr/>
          </a:p>
        </p:txBody>
      </p:sp>
      <p:pic>
        <p:nvPicPr>
          <p:cNvPr id="253" name="Google Shape;253;p21"/>
          <p:cNvPicPr preferRelativeResize="0"/>
          <p:nvPr/>
        </p:nvPicPr>
        <p:blipFill rotWithShape="1">
          <a:blip r:embed="rId3">
            <a:alphaModFix/>
          </a:blip>
          <a:srcRect b="14523" l="2963" r="51169" t="10027"/>
          <a:stretch/>
        </p:blipFill>
        <p:spPr>
          <a:xfrm>
            <a:off x="1539200" y="1414525"/>
            <a:ext cx="2928173" cy="277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1"/>
          <p:cNvPicPr preferRelativeResize="0"/>
          <p:nvPr/>
        </p:nvPicPr>
        <p:blipFill rotWithShape="1">
          <a:blip r:embed="rId4">
            <a:alphaModFix/>
          </a:blip>
          <a:srcRect b="15250" l="4572" r="51966" t="9623"/>
          <a:stretch/>
        </p:blipFill>
        <p:spPr>
          <a:xfrm>
            <a:off x="5246125" y="1414525"/>
            <a:ext cx="2855549" cy="277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Заключение</a:t>
            </a:r>
            <a:endParaRPr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900"/>
              <a:t>Простой и безусловно полезный для любителей книг, и не только,  навык для Яндекс Алисы. Данный навык подойдет людям, которые не хотят тратить время на поиск чтива, а хотят поскорее к нему приступить. </a:t>
            </a:r>
            <a:endParaRPr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